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rvicios - VPC" id="{C87352BD-74E5-4155-8E17-6F96EF0D1D34}">
          <p14:sldIdLst/>
        </p14:section>
        <p14:section name="Your VPCs" id="{1260D857-7FA7-444A-9ED0-B4C4833E20B6}">
          <p14:sldIdLst>
            <p14:sldId id="256"/>
            <p14:sldId id="257"/>
          </p14:sldIdLst>
        </p14:section>
        <p14:section name="Subnet" id="{DA1969D2-F2AA-4F63-B15E-48733F735F9D}">
          <p14:sldIdLst>
            <p14:sldId id="258"/>
            <p14:sldId id="259"/>
            <p14:sldId id="260"/>
          </p14:sldIdLst>
        </p14:section>
        <p14:section name="Route Tables" id="{21BDB50A-06B9-43C7-832B-7048E3334E08}">
          <p14:sldIdLst>
            <p14:sldId id="261"/>
            <p14:sldId id="262"/>
            <p14:sldId id="263"/>
          </p14:sldIdLst>
        </p14:section>
        <p14:section name="Internet Gateway" id="{C5AE280E-2ACF-479D-B0FE-8762583E57D4}">
          <p14:sldIdLst>
            <p14:sldId id="264"/>
          </p14:sldIdLst>
        </p14:section>
        <p14:section name="DHCP Option Sets" id="{F654F526-0B1D-40F6-AA91-B5A7DB0B54B4}">
          <p14:sldIdLst>
            <p14:sldId id="265"/>
          </p14:sldIdLst>
        </p14:section>
        <p14:section name="Elastic IPs" id="{37DFE0A6-8FFD-431B-80C1-E13D318C2D2F}">
          <p14:sldIdLst>
            <p14:sldId id="266"/>
          </p14:sldIdLst>
        </p14:section>
        <p14:section name="Network ACL" id="{4AD80DCA-53FB-4C40-842A-71BB5088521F}">
          <p14:sldIdLst>
            <p14:sldId id="267"/>
            <p14:sldId id="268"/>
            <p14:sldId id="269"/>
            <p14:sldId id="270"/>
          </p14:sldIdLst>
        </p14:section>
        <p14:section name="Security Groups" id="{0D8A75F0-2C49-4EEF-8FEC-067DC3C19874}">
          <p14:sldIdLst>
            <p14:sldId id="271"/>
            <p14:sldId id="272"/>
            <p14:sldId id="273"/>
            <p14:sldId id="274"/>
            <p14:sldId id="275"/>
            <p14:sldId id="276"/>
          </p14:sldIdLst>
        </p14:section>
        <p14:section name="Servicios - EC2" id="{7166EBB6-5237-44BD-A45B-FE786A63049C}">
          <p14:sldIdLst/>
        </p14:section>
        <p14:section name="Instances" id="{7F01D525-C971-4F5E-944D-369DE6C179BA}">
          <p14:sldIdLst>
            <p14:sldId id="277"/>
          </p14:sldIdLst>
        </p14:section>
        <p14:section name="Volumes" id="{2D4D270B-BC36-45C1-B9D5-FE21C699B21D}">
          <p14:sldIdLst>
            <p14:sldId id="278"/>
            <p14:sldId id="279"/>
          </p14:sldIdLst>
        </p14:section>
        <p14:section name="Security Groups" id="{49004E97-6F5D-4A3D-960E-8AE54B0746A1}">
          <p14:sldIdLst>
            <p14:sldId id="280"/>
            <p14:sldId id="281"/>
            <p14:sldId id="282"/>
            <p14:sldId id="283"/>
            <p14:sldId id="284"/>
            <p14:sldId id="285"/>
          </p14:sldIdLst>
        </p14:section>
        <p14:section name="Elastic IPs" id="{009012E7-0A3F-4570-96F4-AE30615DB34F}">
          <p14:sldIdLst>
            <p14:sldId id="286"/>
          </p14:sldIdLst>
        </p14:section>
        <p14:section name="Key Pairs" id="{7DD64CCD-D52C-4745-A919-AA738ECA16A7}">
          <p14:sldIdLst>
            <p14:sldId id="287"/>
          </p14:sldIdLst>
        </p14:section>
        <p14:section name="Network Interfaces" id="{751B63E6-B187-4F9E-930F-7575C4EBCE23}">
          <p14:sldIdLst>
            <p14:sldId id="288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12154A-4914-427A-97DE-707736BB9F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5204DAD-E321-4797-9554-E0602B0EB3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D94B83D-15F3-41F2-955B-E6D5F1D5A5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E5F70-B877-4CAD-97A7-C29FB315B701}" type="datetimeFigureOut">
              <a:rPr lang="en-US" smtClean="0"/>
              <a:t>8/15/2019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FC911CD-3CB6-4676-B18B-7B9AE5C98C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FA90B47-B6B9-4654-8734-69DD26FF51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EFA8A-A031-4BCE-9B3E-8E5B81F148D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525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69853B-FAD6-4FA3-9343-C788D10D5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1F03905-6B0A-4475-8741-EB9A61DAFA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0C871A3-CFD0-4607-B0D5-CF4A30DF5F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E5F70-B877-4CAD-97A7-C29FB315B701}" type="datetimeFigureOut">
              <a:rPr lang="en-US" smtClean="0"/>
              <a:t>8/15/2019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BD2FFDD-F2CB-4B6C-AE73-E7CAB84504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6E62048-7F8F-4842-95C3-17BF05A0A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EFA8A-A031-4BCE-9B3E-8E5B81F148D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2432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D9043B21-2507-4E70-B4A7-C9C97D729B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8128E4C3-4955-41EE-919D-E057B15026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F282856-306A-42E1-B529-1BC81C07E8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E5F70-B877-4CAD-97A7-C29FB315B701}" type="datetimeFigureOut">
              <a:rPr lang="en-US" smtClean="0"/>
              <a:t>8/15/2019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1CB923B-62E7-4999-BB87-EB1B96374E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68FC4AF-D9BC-43F4-B494-06A8A15A05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EFA8A-A031-4BCE-9B3E-8E5B81F148D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6394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10CD57D-C426-48BD-B5F5-20AE7125C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5F6363F-40F8-4061-AF13-B9D8537D9A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3B8F541-4FC0-40F8-845C-DDF5FA6D51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E5F70-B877-4CAD-97A7-C29FB315B701}" type="datetimeFigureOut">
              <a:rPr lang="en-US" smtClean="0"/>
              <a:t>8/15/2019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46C0A1E-2BE7-4E71-B45B-FA153B6C3F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68B4447-AFEC-49D0-889C-0B38D7F6E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EFA8A-A031-4BCE-9B3E-8E5B81F148D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0883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6F0FC4-15B1-4E30-A897-F86DD3298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A168498-F968-42D8-BDD6-AC1CC9D9A4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AF83CDB-F4FF-4830-8383-6A7F963760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E5F70-B877-4CAD-97A7-C29FB315B701}" type="datetimeFigureOut">
              <a:rPr lang="en-US" smtClean="0"/>
              <a:t>8/15/2019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0985EAC-0368-47A9-BC98-1512FE468A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768DEA8-7AD2-408A-A70F-8191D43AC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EFA8A-A031-4BCE-9B3E-8E5B81F148D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4965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C8C696-EC95-4965-A6F5-EC36F176E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E2A0401-382D-42DF-A396-E715825654D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77B998F2-2805-426C-9593-D5AFE03701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7631F019-5419-403F-8728-8786BF625D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E5F70-B877-4CAD-97A7-C29FB315B701}" type="datetimeFigureOut">
              <a:rPr lang="en-US" smtClean="0"/>
              <a:t>8/15/2019</a:t>
            </a:fld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A5263B7-24A2-4F3D-BBF4-37B7C06A2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B57AD53-F6E7-4329-934C-AE4F639D22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EFA8A-A031-4BCE-9B3E-8E5B81F148D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6011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C62A25-2B9A-43FD-A002-C9842F788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220037F-4A99-4208-8AF8-145B982C6A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64CA37CE-13D8-4A83-87C6-D575FFCBDF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EA3E8E59-5BBB-4417-A049-EB0F452822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6F150E72-E5A0-44F0-AC21-CB94A723A6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E663D94C-A782-403B-87CF-9A191246F4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E5F70-B877-4CAD-97A7-C29FB315B701}" type="datetimeFigureOut">
              <a:rPr lang="en-US" smtClean="0"/>
              <a:t>8/15/2019</a:t>
            </a:fld>
            <a:endParaRPr lang="en-U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4A02E52D-C74E-4672-BDE0-B63D72D355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E94DBCFD-B6CF-4097-81D8-951DF3EB7E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EFA8A-A031-4BCE-9B3E-8E5B81F148D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283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53FA21-AFA9-468D-9A43-BE021AF27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70ACB746-6C9B-41AD-B22D-D40BF72DA5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E5F70-B877-4CAD-97A7-C29FB315B701}" type="datetimeFigureOut">
              <a:rPr lang="en-US" smtClean="0"/>
              <a:t>8/15/2019</a:t>
            </a:fld>
            <a:endParaRPr lang="en-U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13A18064-4047-4F2B-AA8B-A349A4F61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7C03832A-90EC-431C-B8FF-9D8F7FA45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EFA8A-A031-4BCE-9B3E-8E5B81F148D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5992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0C7F4003-2163-4536-A6B5-26C6922417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E5F70-B877-4CAD-97A7-C29FB315B701}" type="datetimeFigureOut">
              <a:rPr lang="en-US" smtClean="0"/>
              <a:t>8/15/2019</a:t>
            </a:fld>
            <a:endParaRPr lang="en-U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DE5EA46F-6FB2-4C05-9673-3C541DFBE1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7625C8A-536A-475A-86BC-566190E08D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EFA8A-A031-4BCE-9B3E-8E5B81F148D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1435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A7ADA6-B4F1-42D2-A6F5-21356C15B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AF9947C-FE85-426D-8D8C-493EB2E608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B39EBD3-8860-4750-9721-196731DFA9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74D90379-0030-440C-8A13-CE2418D4EC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E5F70-B877-4CAD-97A7-C29FB315B701}" type="datetimeFigureOut">
              <a:rPr lang="en-US" smtClean="0"/>
              <a:t>8/15/2019</a:t>
            </a:fld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65B4FF2-CA64-4B67-AC9D-6637034041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7CD540C-42C9-4F6E-9CDF-F75ACCC4C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EFA8A-A031-4BCE-9B3E-8E5B81F148D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4315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A6296E-8501-4D05-BEA7-6CD4DCA73C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711F4360-F1E5-4C1C-83D3-30558642793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56AD655-13F9-4D9F-885E-7F2EBB204A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7C72916D-B1AA-4FFA-86F3-74F0CBAA73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E5F70-B877-4CAD-97A7-C29FB315B701}" type="datetimeFigureOut">
              <a:rPr lang="en-US" smtClean="0"/>
              <a:t>8/15/2019</a:t>
            </a:fld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B3F08E4-FA45-4F35-AB7C-BEC8E4CE4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D3D2363-0DAA-415F-BF06-056FBE2D5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EFA8A-A031-4BCE-9B3E-8E5B81F148D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99480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3A505769-B6F1-4978-A772-D011BDAF74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D4EB15A-B858-4C29-BC38-833007325E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1E743EE-8170-4F67-A259-56CDFFB19F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4E5F70-B877-4CAD-97A7-C29FB315B701}" type="datetimeFigureOut">
              <a:rPr lang="en-US" smtClean="0"/>
              <a:t>8/15/2019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88534EA-51DE-4B84-8CC1-D2A50C1F1B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E81C9CF-7025-449A-8B2A-E0A4B93159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7EFA8A-A031-4BCE-9B3E-8E5B81F148D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0940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C0C410-F6BE-4083-AADD-C40B1295DAF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8350124-F6F2-4CEA-AE31-24581534DDA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D6FA68DA-6AAB-4C8F-ADB9-107B5EAFCE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F8B517C7-86A8-487B-89C0-0815E66BE1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7504" y="2545797"/>
            <a:ext cx="3086100" cy="74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3351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CFE56C-0901-4913-804A-7A8E7C7AFA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ABD5B2D-9A3F-4B30-9D17-5DA7C343CB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08F589C9-39E4-42EC-9DFD-6B07D4A20B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9169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2DEE7E-A46A-46BA-96C1-2931093AA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72A295D-F1C9-4B8D-943A-5443E11E2D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E8594A9-BD81-4B93-A0B0-FA2810C09C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9296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EF0EC4-3FF5-4D6A-9BEC-4F85C5EA6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EA9ED22-541E-439F-B5AE-2BC13809D8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2BBF57E-AB65-46EE-8674-F941C65D63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4505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9918766-E82A-4D03-8FA6-3F4432EB23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87F1EFD-9CC3-4C4D-9D5A-D19092B48D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2AC6D67-F2E9-4393-A619-4E967F5795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6394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5AA520-31B5-4319-B660-CA3B0D0065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9F1AB5D-22D4-471B-9258-F493C4B880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8AC670A-988F-48FD-8B2F-4C25ACA23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9935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6EFFE46-6214-4379-ABB0-783DF8886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8ACD462-41CC-45E8-BE6E-511E7AC622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4BA97D4-1D10-4B55-B18A-00FE725262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7273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3EBD14-6A30-4636-8302-8DDFD0B6D2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72FFFB9-5B6E-492F-88A9-E2DCA2A78C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AF4DF2B1-790C-44F8-8616-4196DEA7E5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731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2A19908-752E-436B-A3BD-A36BF8002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5424AC7-E259-4E02-B01D-AFC3DD889D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FE2204E-8406-4D82-8DFC-1675F222E5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7763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5A4BAA-E891-476F-ACB1-CDFBEFD56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AC29DE7-11FB-40A5-86E7-9CC32BCECB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0EC1BCA-7396-46D7-A71F-DD98A0D651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6797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AD7DD12-9A2B-4394-A343-5ABBE1FE0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04D26D9-B51E-4F36-958F-DE88886E16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A277957-CC13-4EA8-A4DC-FE82A0068D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7440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C11665A-DC9B-4C5C-9373-FAFD8EF01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78DC698-AC64-4FB3-8952-6C52D6A21A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0E293E80-D66B-481F-89A4-AFCF009E1A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0672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879627-D97C-4232-B483-566B7A216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425333A-6755-4E0A-8F26-4AE2EF7ABA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849865CF-A847-421E-A96F-371D6752C9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9144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62320A0-46A5-44B7-B1DE-433B6B3362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CEDE8FE-1F2F-444F-814F-C19635C631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57D030D-66E7-4B97-9E9F-B3B46D1942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7689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7875F1-867A-49DE-B2F2-04C408013F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3AB9C71-EC04-4760-8EE6-6CFF63D22A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88E7B6C-8454-4A59-B1D5-70EAFF1611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3C9A67AF-FBAF-4C58-9A94-41AC729FA6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2602" y="2172137"/>
            <a:ext cx="3359398" cy="618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5976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E9054C-6B04-4CE7-8FDD-E477B7E11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E958A3E-26BF-4B91-AD85-364D2E6A46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E7F0590-6B88-405F-BC53-05F54F3B83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DA699D3A-2EF5-468B-8BF0-59B7C0666B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0750" y="2597267"/>
            <a:ext cx="2381250" cy="72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5562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6828C7-AC3C-468B-B4AF-69C0E1225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0D56DBD-7EC2-4ECF-B5D0-B3C1765DE4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4E53BF0-BB40-4B72-940A-F130A9DFA0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5066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F70B25-EB03-429A-B4D9-1E8DA484D9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5A105C1-FAB5-471D-BF73-0386883AEE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E0A23B0-1B9A-4497-8A93-083FD9109E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8456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FCDAC5-75B8-41DD-828E-77F190ACFF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F86122A-3AA4-4516-B086-492332504F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2AD9C34-E177-4A22-8A79-51337141BD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619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93D466-266A-4398-9309-5F94C9A1D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C678EE8-9483-4BFC-9DA8-9ADCBC5D1B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0AC5A620-A4A6-4B5E-B35B-E195D6F647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4804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D26BB9-6F14-4BED-8E8B-EE967630B4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FC03E92-F32F-42DA-96F7-3ADE82CCCE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3458195-8007-4DE1-8652-2A1C10CB61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4583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DC163B1-E8B9-4541-A241-211C0DBBF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9B281F0-8F68-4ADB-BEAE-E8D27F6E13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EC39076-6993-400C-BF1A-B793AE8F7B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7641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6E6B53F-5156-40E8-884F-6353633BB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1329D63-7619-4346-A118-F99D8FFC82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DF8DC10-2620-4D5C-A69D-771C7481CE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167DC1F0-0A24-43BF-9F6F-FF811F88D1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3825" y="3062287"/>
            <a:ext cx="8258175" cy="73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7953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E86EA5-5F33-431D-9C9B-DC0C1D4CD6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0A6DA73-A0DC-4C60-BA01-FB7813A178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7FB3C93-EA29-474F-BA79-0F0A7CAB3B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3625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A52EA1-8213-4D37-BDBE-E86968ECE3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00D7FD5-1208-4FA3-9AE3-F5818C125F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8D34DF90-18AC-47E6-8324-0E1E66A687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6577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E166AF-A8BD-4876-AE2A-2055B62418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79D5DCC-39AB-4E28-9FBA-41F7FD40E0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8737BAC2-7259-446F-9D3F-BAF16E3445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1554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9EAD58-EA8C-48A7-9950-84B57A348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48DC897-6625-44DC-8185-4EC9E58F6C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16C566B-49BE-4291-8E26-D566BD90C1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A59CED1E-005A-4A61-A5D0-87F08B8D60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0" y="2422072"/>
            <a:ext cx="4572000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1543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6B48A7-2BF3-4EEB-9E98-3C0259AD4A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DB4B2C1-1E23-42D9-A857-74FB5BD1C8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7A8B539-D877-4BF4-A280-6F2C887601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1922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C8B419-F842-4B2D-BA63-29BD0CD0E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8DA48B5-F673-41C2-8EA4-F58A4AA965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370CB26-562B-4CF9-A63D-9126F30E76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3188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8FD965-D74A-481F-9AB0-75E834E143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0401A2D-691B-4295-BE9D-E5789CA0F2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4FEFE7F-A914-440C-A7E8-BD960D2201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1596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0910F4C-2778-4771-BEF6-C4767761E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E7C6AC2-7FBC-4F6D-AF90-B03856BA74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9B5B04D-5598-42FB-BD54-CCF7FD3BD1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8722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0502C3-C3BB-4966-B45C-E0F1EAF22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9F9C7E3-B027-4F6C-9C0E-3BD6F2766F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E3B7A44-0D65-4E1F-82B6-FF75142A4D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6505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CFC426-65CA-432C-BE78-53A9B12686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84F25B4-6003-4B85-9B44-77F5E67302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8A14C7F-0107-47B0-B43C-8BE42E33F8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33850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1949</TotalTime>
  <Words>0</Words>
  <Application>Microsoft Office PowerPoint</Application>
  <PresentationFormat>Panorámica</PresentationFormat>
  <Paragraphs>0</Paragraphs>
  <Slides>33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33</vt:i4>
      </vt:variant>
    </vt:vector>
  </HeadingPairs>
  <TitlesOfParts>
    <vt:vector size="37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Rubén Cavieres</dc:creator>
  <cp:lastModifiedBy>Rubén Cavieres</cp:lastModifiedBy>
  <cp:revision>6</cp:revision>
  <dcterms:created xsi:type="dcterms:W3CDTF">2019-08-15T04:17:02Z</dcterms:created>
  <dcterms:modified xsi:type="dcterms:W3CDTF">2019-08-16T12:49:52Z</dcterms:modified>
</cp:coreProperties>
</file>